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45CA-CBCB-4CED-A507-ABBF067FAA80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E8AB8-37A4-4670-90E7-229825453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9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0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5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6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30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7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5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5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8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1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5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1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8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9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8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56EE2D-CF8A-4369-AE36-3B24CF7A9CD2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B18AE2-376A-4216-9119-D16046CF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4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77907F-6AE6-4F31-9F21-5E02833BE182}"/>
              </a:ext>
            </a:extLst>
          </p:cNvPr>
          <p:cNvSpPr txBox="1"/>
          <p:nvPr/>
        </p:nvSpPr>
        <p:spPr>
          <a:xfrm>
            <a:off x="3709997" y="1541670"/>
            <a:ext cx="47720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3 </a:t>
            </a:r>
          </a:p>
          <a:p>
            <a:pPr algn="ctr"/>
            <a:r>
              <a:rPr lang="ru-RU" sz="6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DD31C-779E-4401-A30D-54BB71068B7E}"/>
              </a:ext>
            </a:extLst>
          </p:cNvPr>
          <p:cNvSpPr txBox="1"/>
          <p:nvPr/>
        </p:nvSpPr>
        <p:spPr>
          <a:xfrm>
            <a:off x="3258876" y="6066505"/>
            <a:ext cx="5674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Таисия Сторублевцева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7484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BEA282-771A-4E2E-973F-3C2DE422C559}"/>
              </a:ext>
            </a:extLst>
          </p:cNvPr>
          <p:cNvSpPr txBox="1"/>
          <p:nvPr/>
        </p:nvSpPr>
        <p:spPr>
          <a:xfrm>
            <a:off x="1049136" y="848759"/>
            <a:ext cx="4374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Мы пришли сюда учиться,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Не лениться, а трудиться.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Работаем старательно,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Слушаем внимательно.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8878F3-BB94-4FB4-80E3-1DEC3693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91" y="1324238"/>
            <a:ext cx="5628571" cy="420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456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рты сказка три поросенка (66 фото)">
            <a:extLst>
              <a:ext uri="{FF2B5EF4-FFF2-40B4-BE49-F238E27FC236}">
                <a16:creationId xmlns:a16="http://schemas.microsoft.com/office/drawing/2014/main" id="{DDAFB682-68B3-40AF-9A49-460C63CB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" y="174646"/>
            <a:ext cx="4831636" cy="314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ри мушкетера»: трейлер новой экранизации">
            <a:extLst>
              <a:ext uri="{FF2B5EF4-FFF2-40B4-BE49-F238E27FC236}">
                <a16:creationId xmlns:a16="http://schemas.microsoft.com/office/drawing/2014/main" id="{C0FA5097-E900-4B20-8A2A-A9CA259B4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10" y="174646"/>
            <a:ext cx="4671110" cy="31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ри богатыря — Википедия">
            <a:extLst>
              <a:ext uri="{FF2B5EF4-FFF2-40B4-BE49-F238E27FC236}">
                <a16:creationId xmlns:a16="http://schemas.microsoft.com/office/drawing/2014/main" id="{4ABD36BC-3591-420F-8CEB-17CE3732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3519008"/>
            <a:ext cx="4837459" cy="30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3B5757-D4C5-4120-92CF-75151462255E}"/>
              </a:ext>
            </a:extLst>
          </p:cNvPr>
          <p:cNvSpPr/>
          <p:nvPr/>
        </p:nvSpPr>
        <p:spPr>
          <a:xfrm>
            <a:off x="5102696" y="-507608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7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745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340B71-C459-445E-BC19-DFD3400D28A8}"/>
              </a:ext>
            </a:extLst>
          </p:cNvPr>
          <p:cNvSpPr txBox="1"/>
          <p:nvPr/>
        </p:nvSpPr>
        <p:spPr>
          <a:xfrm>
            <a:off x="7013866" y="1759303"/>
            <a:ext cx="39672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нами цифра три. Повнимательней смотри. Нарисуй, дружок, пока два цветочных лепестка.</a:t>
            </a: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смотрят лепестки: не задерживай руки. Карандаш останови! Получилась цифра три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2AB974-5177-4018-B072-9946CE42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76927"/>
            <a:ext cx="6614380" cy="678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305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4A0458-19BF-47B6-B2B1-956E5B4AC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7" t="8802" r="12567" b="8802"/>
          <a:stretch/>
        </p:blipFill>
        <p:spPr>
          <a:xfrm>
            <a:off x="738448" y="374073"/>
            <a:ext cx="2121130" cy="233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EF1CE3-2E1E-458C-8224-6D500CB621DB}"/>
              </a:ext>
            </a:extLst>
          </p:cNvPr>
          <p:cNvSpPr txBox="1"/>
          <p:nvPr/>
        </p:nvSpPr>
        <p:spPr>
          <a:xfrm>
            <a:off x="3341716" y="1218152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269CD-BC22-4A5A-8E53-55C2AC953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206" y="374072"/>
            <a:ext cx="2334490" cy="233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A92717-639D-4F94-85C3-4CFA0141F3B8}"/>
              </a:ext>
            </a:extLst>
          </p:cNvPr>
          <p:cNvSpPr txBox="1"/>
          <p:nvPr/>
        </p:nvSpPr>
        <p:spPr>
          <a:xfrm>
            <a:off x="7034242" y="1218151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3534A4-BDDE-450A-81A7-A01CCF08F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48" y="3429000"/>
            <a:ext cx="2161905" cy="231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5E7A30-0880-4073-AA6F-8745CFA33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068" y="3457509"/>
            <a:ext cx="2334490" cy="231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45734B-D905-4D25-814C-36DA59FD678C}"/>
              </a:ext>
            </a:extLst>
          </p:cNvPr>
          <p:cNvSpPr txBox="1"/>
          <p:nvPr/>
        </p:nvSpPr>
        <p:spPr>
          <a:xfrm>
            <a:off x="3127744" y="4291486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74C9B-84A2-4742-9EB7-842C5C7239D3}"/>
              </a:ext>
            </a:extLst>
          </p:cNvPr>
          <p:cNvSpPr txBox="1"/>
          <p:nvPr/>
        </p:nvSpPr>
        <p:spPr>
          <a:xfrm>
            <a:off x="9332421" y="4262977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66BA5F-905F-4086-A7A3-C300B5F97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6273" y="3457510"/>
            <a:ext cx="2114286" cy="2314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393D5C-D882-4574-A86E-2F35F14680A7}"/>
              </a:ext>
            </a:extLst>
          </p:cNvPr>
          <p:cNvSpPr txBox="1"/>
          <p:nvPr/>
        </p:nvSpPr>
        <p:spPr>
          <a:xfrm>
            <a:off x="6334530" y="4290034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6CF378-EBAB-4C0F-AE46-30E3577899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140" y="377022"/>
            <a:ext cx="2013289" cy="2331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E17AE1-D4F9-4DC3-919D-045544B7B0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8635" y="3429000"/>
            <a:ext cx="2114287" cy="234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746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12BEA5-FD97-4602-80E9-C6F59CE0ED94}"/>
              </a:ext>
            </a:extLst>
          </p:cNvPr>
          <p:cNvSpPr txBox="1"/>
          <p:nvPr/>
        </p:nvSpPr>
        <p:spPr>
          <a:xfrm>
            <a:off x="3153367" y="365761"/>
            <a:ext cx="5885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чем два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31EFE-6E7E-4F67-B4BC-C6568AA4D8AF}"/>
              </a:ext>
            </a:extLst>
          </p:cNvPr>
          <p:cNvSpPr txBox="1"/>
          <p:nvPr/>
        </p:nvSpPr>
        <p:spPr>
          <a:xfrm>
            <a:off x="1917609" y="1603714"/>
            <a:ext cx="835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числовом ряду число 3 стоит после числа 2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030C06-9738-4864-BE67-DDE8E5F51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49" y="2728450"/>
            <a:ext cx="7596093" cy="246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047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8E7552-6B2E-40BF-817D-6CFF965CD1BD}"/>
              </a:ext>
            </a:extLst>
          </p:cNvPr>
          <p:cNvSpPr txBox="1"/>
          <p:nvPr/>
        </p:nvSpPr>
        <p:spPr>
          <a:xfrm>
            <a:off x="3084022" y="744638"/>
            <a:ext cx="5121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всё было понятно!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AF018-0BF2-4B28-8E51-4AE4B69F1009}"/>
              </a:ext>
            </a:extLst>
          </p:cNvPr>
          <p:cNvSpPr txBox="1"/>
          <p:nvPr/>
        </p:nvSpPr>
        <p:spPr>
          <a:xfrm>
            <a:off x="3084022" y="2276162"/>
            <a:ext cx="6313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понятно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у меня возникли вопросы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98209-3C27-4707-B0F5-743B1E4D2CA4}"/>
              </a:ext>
            </a:extLst>
          </p:cNvPr>
          <p:cNvSpPr txBox="1"/>
          <p:nvPr/>
        </p:nvSpPr>
        <p:spPr>
          <a:xfrm>
            <a:off x="3084022" y="4185680"/>
            <a:ext cx="5044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трудно!</a:t>
            </a:r>
          </a:p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помощь!</a:t>
            </a:r>
          </a:p>
        </p:txBody>
      </p:sp>
      <p:pic>
        <p:nvPicPr>
          <p:cNvPr id="2052" name="Picture 4" descr="ОК – Бесплатные иконки: жесты">
            <a:extLst>
              <a:ext uri="{FF2B5EF4-FFF2-40B4-BE49-F238E27FC236}">
                <a16:creationId xmlns:a16="http://schemas.microsoft.com/office/drawing/2014/main" id="{3263178D-BECE-4412-A1BE-93B7B9B6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38" y="1410517"/>
            <a:ext cx="2931621" cy="29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конка лайк - в png (пнг) без фона">
            <a:extLst>
              <a:ext uri="{FF2B5EF4-FFF2-40B4-BE49-F238E27FC236}">
                <a16:creationId xmlns:a16="http://schemas.microsoft.com/office/drawing/2014/main" id="{219C7DE1-A2F3-460B-8875-9929EECB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101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Иконка лайк - в png (пнг) без фона">
            <a:extLst>
              <a:ext uri="{FF2B5EF4-FFF2-40B4-BE49-F238E27FC236}">
                <a16:creationId xmlns:a16="http://schemas.microsoft.com/office/drawing/2014/main" id="{02516F5F-15AE-4421-948D-DC8DA822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4934" y="3953933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2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77</TotalTime>
  <Words>102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Артëм Сазанов</dc:creator>
  <cp:lastModifiedBy>Артëм Сазанов</cp:lastModifiedBy>
  <cp:revision>10</cp:revision>
  <dcterms:created xsi:type="dcterms:W3CDTF">2025-12-21T16:44:52Z</dcterms:created>
  <dcterms:modified xsi:type="dcterms:W3CDTF">2025-12-21T18:04:10Z</dcterms:modified>
</cp:coreProperties>
</file>